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77" r:id="rId3"/>
    <p:sldId id="278" r:id="rId4"/>
    <p:sldId id="267" r:id="rId5"/>
    <p:sldId id="276" r:id="rId6"/>
    <p:sldId id="280" r:id="rId7"/>
    <p:sldId id="268" r:id="rId8"/>
    <p:sldId id="281" r:id="rId9"/>
    <p:sldId id="282" r:id="rId10"/>
    <p:sldId id="271" r:id="rId11"/>
    <p:sldId id="283" r:id="rId12"/>
    <p:sldId id="279" r:id="rId13"/>
    <p:sldId id="284" r:id="rId14"/>
    <p:sldId id="270" r:id="rId15"/>
    <p:sldId id="285" r:id="rId16"/>
    <p:sldId id="274" r:id="rId17"/>
    <p:sldId id="269" r:id="rId18"/>
    <p:sldId id="286" r:id="rId19"/>
    <p:sldId id="272" r:id="rId20"/>
    <p:sldId id="287" r:id="rId21"/>
    <p:sldId id="26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9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682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1C71-B48E-424F-84EB-2F1B75721228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DE0A4-1915-4086-96A3-D3A0D419A5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80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587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50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62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10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77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531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835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350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69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577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198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6FCE4-E51E-4CE9-8C1B-0444FAA39947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1D902-C7B6-4E51-947B-D738E1651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60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png"/><Relationship Id="rId5" Type="http://schemas.openxmlformats.org/officeDocument/2006/relationships/image" Target="../media/image25.jpeg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.png"/><Relationship Id="rId5" Type="http://schemas.openxmlformats.org/officeDocument/2006/relationships/image" Target="../media/image36.jpeg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Почетные граждане\Шаблоны для Электронной книги\1620199392_4-phonoteka_org-p-fon-dlya-knizhnoi-oblozhki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3951" y="-1183951"/>
            <a:ext cx="6858000" cy="92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636912"/>
            <a:ext cx="7056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КНИГА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ПОЧЕТНЫХ ГРАЖДАН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униципального образования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«Токсовское городское поселение»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Всеволожского муниципального района Ленинградской области</a:t>
            </a:r>
            <a:endParaRPr lang="ru-RU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7" name="Picture 3" descr="C:\Users\Анна\Desktop\Разное\ger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1344683" cy="15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15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Анна\Desktop\Почетные граждане\lyapusheva-antonina-dmitriev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752517" cy="24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4767" y="4658072"/>
            <a:ext cx="2664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Ляпушова Антонина Дмитриевна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72436782"/>
              </p:ext>
            </p:extLst>
          </p:nvPr>
        </p:nvGraphicFramePr>
        <p:xfrm>
          <a:off x="5364088" y="620688"/>
          <a:ext cx="2943795" cy="4165902"/>
        </p:xfrm>
        <a:graphic>
          <a:graphicData uri="http://schemas.openxmlformats.org/presentationml/2006/ole">
            <p:oleObj spid="_x0000_s9238" name="Acrobat Document" r:id="rId5" imgW="5355000" imgH="7578000" progId="Acrobat.Document.202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2721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нна\Desktop\Почетные граждане\tyrina-galina-yur-ev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3316173" cy="22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i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Тырина</a:t>
            </a: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Галина Юрьевна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12203703"/>
              </p:ext>
            </p:extLst>
          </p:nvPr>
        </p:nvGraphicFramePr>
        <p:xfrm>
          <a:off x="5148064" y="623687"/>
          <a:ext cx="3087811" cy="4369706"/>
        </p:xfrm>
        <a:graphic>
          <a:graphicData uri="http://schemas.openxmlformats.org/presentationml/2006/ole">
            <p:oleObj spid="_x0000_s10262" name="Acrobat Document" r:id="rId5" imgW="5355000" imgH="7578000" progId="Acrobat.Document.202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824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Кузнецов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Анатолий 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Гаврилович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54775250"/>
              </p:ext>
            </p:extLst>
          </p:nvPr>
        </p:nvGraphicFramePr>
        <p:xfrm>
          <a:off x="5220072" y="623687"/>
          <a:ext cx="3020566" cy="4267466"/>
        </p:xfrm>
        <a:graphic>
          <a:graphicData uri="http://schemas.openxmlformats.org/presentationml/2006/ole">
            <p:oleObj spid="_x0000_s11286" name="Acrobat Document" r:id="rId4" imgW="5364000" imgH="7578000" progId="Acrobat.Document.2020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980728"/>
            <a:ext cx="2169120" cy="32061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6080" y="3885548"/>
            <a:ext cx="3024336" cy="6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3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i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Чернышова</a:t>
            </a: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Антонина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Николаевна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74260175"/>
              </p:ext>
            </p:extLst>
          </p:nvPr>
        </p:nvGraphicFramePr>
        <p:xfrm>
          <a:off x="5289172" y="627134"/>
          <a:ext cx="2946703" cy="4170017"/>
        </p:xfrm>
        <a:graphic>
          <a:graphicData uri="http://schemas.openxmlformats.org/presentationml/2006/ole">
            <p:oleObj spid="_x0000_s12310" name="Acrobat Document" r:id="rId4" imgW="5355000" imgH="7578000" progId="Acrobat.Document.2020">
              <p:embed/>
            </p:oleObj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40768"/>
            <a:ext cx="3672407" cy="2565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379592"/>
            <a:ext cx="5112569" cy="10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05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нна\Desktop\Почетные граждане\zelenskaya-lyudmila-timofeev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765826" cy="25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4725144"/>
            <a:ext cx="2664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Зеленская Людмила Тимофеевна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62454484"/>
              </p:ext>
            </p:extLst>
          </p:nvPr>
        </p:nvGraphicFramePr>
        <p:xfrm>
          <a:off x="5249654" y="643219"/>
          <a:ext cx="2986221" cy="4225941"/>
        </p:xfrm>
        <a:graphic>
          <a:graphicData uri="http://schemas.openxmlformats.org/presentationml/2006/ole">
            <p:oleObj spid="_x0000_s13334" name="Acrobat Document" r:id="rId5" imgW="5355000" imgH="7578000" progId="Acrobat.Document.202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36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4725144"/>
            <a:ext cx="2664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Старикова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Татьяна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Николаевна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97179245"/>
              </p:ext>
            </p:extLst>
          </p:nvPr>
        </p:nvGraphicFramePr>
        <p:xfrm>
          <a:off x="5262320" y="661144"/>
          <a:ext cx="2973555" cy="4208016"/>
        </p:xfrm>
        <a:graphic>
          <a:graphicData uri="http://schemas.openxmlformats.org/presentationml/2006/ole">
            <p:oleObj spid="_x0000_s14358" name="Acrobat Document" r:id="rId4" imgW="5355000" imgH="7578000" progId="Acrobat.Document.2020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68760"/>
            <a:ext cx="3757750" cy="2542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294559"/>
            <a:ext cx="5184576" cy="10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1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нна\Desktop\Почетные граждане\kulakova-anna-ivanov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573884" cy="23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4687688"/>
            <a:ext cx="2243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Кулакова Анна Ивановна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36090056"/>
              </p:ext>
            </p:extLst>
          </p:nvPr>
        </p:nvGraphicFramePr>
        <p:xfrm>
          <a:off x="5220072" y="623688"/>
          <a:ext cx="3015803" cy="4267804"/>
        </p:xfrm>
        <a:graphic>
          <a:graphicData uri="http://schemas.openxmlformats.org/presentationml/2006/ole">
            <p:oleObj spid="_x0000_s15382" name="Acrobat Document" r:id="rId5" imgW="5355000" imgH="7578000" progId="Acrobat.Document.202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43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58569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68768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Лукин Александр Александрович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18231871"/>
              </p:ext>
            </p:extLst>
          </p:nvPr>
        </p:nvGraphicFramePr>
        <p:xfrm>
          <a:off x="5220072" y="643903"/>
          <a:ext cx="3015803" cy="4267804"/>
        </p:xfrm>
        <a:graphic>
          <a:graphicData uri="http://schemas.openxmlformats.org/presentationml/2006/ole">
            <p:oleObj spid="_x0000_s16406" name="Acrobat Document" r:id="rId5" imgW="5355000" imgH="7578000" progId="Acrobat.Document.2020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357562"/>
            <a:ext cx="4929222" cy="9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376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68768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Константинов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Павел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Иванович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0196908"/>
              </p:ext>
            </p:extLst>
          </p:nvPr>
        </p:nvGraphicFramePr>
        <p:xfrm>
          <a:off x="5292080" y="643903"/>
          <a:ext cx="2943795" cy="4165902"/>
        </p:xfrm>
        <a:graphic>
          <a:graphicData uri="http://schemas.openxmlformats.org/presentationml/2006/ole">
            <p:oleObj spid="_x0000_s17430" name="Acrobat Document" r:id="rId4" imgW="5355000" imgH="7578000" progId="Acrobat.Document.2020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97990"/>
            <a:ext cx="3744416" cy="2489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65242"/>
            <a:ext cx="5184576" cy="10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899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744416" cy="24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4767" y="4667944"/>
            <a:ext cx="2664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i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Сильваст</a:t>
            </a: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Андрей Михайлович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045566"/>
              </p:ext>
            </p:extLst>
          </p:nvPr>
        </p:nvGraphicFramePr>
        <p:xfrm>
          <a:off x="5292080" y="603944"/>
          <a:ext cx="3015803" cy="4267804"/>
        </p:xfrm>
        <a:graphic>
          <a:graphicData uri="http://schemas.openxmlformats.org/presentationml/2006/ole">
            <p:oleObj spid="_x0000_s18454" name="Acrobat Document" r:id="rId5" imgW="5355000" imgH="7578000" progId="Acrobat.Document.2020">
              <p:embed/>
            </p:oleObj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40" y="3217564"/>
            <a:ext cx="5184576" cy="10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8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Кобзев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Виктор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Викторович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42291878"/>
              </p:ext>
            </p:extLst>
          </p:nvPr>
        </p:nvGraphicFramePr>
        <p:xfrm>
          <a:off x="5220072" y="618999"/>
          <a:ext cx="3087811" cy="4369706"/>
        </p:xfrm>
        <a:graphic>
          <a:graphicData uri="http://schemas.openxmlformats.org/presentationml/2006/ole">
            <p:oleObj spid="_x0000_s1049" name="Acrobat Document" r:id="rId4" imgW="5355000" imgH="7578000" progId="Acrobat.Document.2020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853" y="1268760"/>
            <a:ext cx="3191557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64766" y="4725144"/>
            <a:ext cx="2664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Филатова 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Ирина 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Ивановна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60131126"/>
              </p:ext>
            </p:extLst>
          </p:nvPr>
        </p:nvGraphicFramePr>
        <p:xfrm>
          <a:off x="5293910" y="603944"/>
          <a:ext cx="3013974" cy="4265216"/>
        </p:xfrm>
        <a:graphic>
          <a:graphicData uri="http://schemas.openxmlformats.org/presentationml/2006/ole">
            <p:oleObj spid="_x0000_s19478" name="Acrobat Document" r:id="rId4" imgW="5355000" imgH="7578000" progId="Acrobat.Document.2020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465" y="1343474"/>
            <a:ext cx="3721332" cy="2517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11127"/>
            <a:ext cx="5128366" cy="10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2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Почетные граждане\Шаблоны для Электронной книги\1620199392_4-phonoteka_org-p-fon-dlya-knizhnoi-oblozhki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3951" y="-1183951"/>
            <a:ext cx="6858000" cy="92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67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Баранов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Алексей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Леонидович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23289565"/>
              </p:ext>
            </p:extLst>
          </p:nvPr>
        </p:nvGraphicFramePr>
        <p:xfrm>
          <a:off x="5217485" y="598038"/>
          <a:ext cx="3023153" cy="4271121"/>
        </p:xfrm>
        <a:graphic>
          <a:graphicData uri="http://schemas.openxmlformats.org/presentationml/2006/ole">
            <p:oleObj spid="_x0000_s2073" name="Acrobat Document" r:id="rId4" imgW="5364000" imgH="7578000" progId="Acrobat.Document.2020">
              <p:embed/>
            </p:oleObj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40768"/>
            <a:ext cx="3737934" cy="25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5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нна\Desktop\Почетные граждане\dmbjzja_p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49611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75856" y="468768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Абабий Татьяна Петровна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6486250"/>
              </p:ext>
            </p:extLst>
          </p:nvPr>
        </p:nvGraphicFramePr>
        <p:xfrm>
          <a:off x="5220072" y="623687"/>
          <a:ext cx="3015803" cy="4267804"/>
        </p:xfrm>
        <a:graphic>
          <a:graphicData uri="http://schemas.openxmlformats.org/presentationml/2006/ole">
            <p:oleObj spid="_x0000_s3097" name="Acrobat Document" r:id="rId5" imgW="5355000" imgH="7578000" progId="Acrobat.Document.202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21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Шубина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Людмила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Александровна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47691953"/>
              </p:ext>
            </p:extLst>
          </p:nvPr>
        </p:nvGraphicFramePr>
        <p:xfrm>
          <a:off x="5292080" y="623687"/>
          <a:ext cx="3015803" cy="4267804"/>
        </p:xfrm>
        <a:graphic>
          <a:graphicData uri="http://schemas.openxmlformats.org/presentationml/2006/ole">
            <p:oleObj spid="_x0000_s4121" name="Acrobat Document" r:id="rId4" imgW="5355000" imgH="7578000" progId="Acrobat.Document.2020">
              <p:embed/>
            </p:oleObj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340768"/>
            <a:ext cx="3672408" cy="2494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202201"/>
            <a:ext cx="5112568" cy="10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4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687687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Ковалев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Игорь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Васильевич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60987899"/>
              </p:ext>
            </p:extLst>
          </p:nvPr>
        </p:nvGraphicFramePr>
        <p:xfrm>
          <a:off x="5220072" y="623687"/>
          <a:ext cx="3015803" cy="4267804"/>
        </p:xfrm>
        <a:graphic>
          <a:graphicData uri="http://schemas.openxmlformats.org/presentationml/2006/ole">
            <p:oleObj spid="_x0000_s5143" name="Acrobat Document" r:id="rId4" imgW="5355000" imgH="7578000" progId="Acrobat.Document.2020">
              <p:embed/>
            </p:oleObj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40768"/>
            <a:ext cx="3744416" cy="2551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65242"/>
            <a:ext cx="5184576" cy="10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7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нна\Desktop\Почетные граждане\kudryavcev-vladimir-il-i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803" y="1217746"/>
            <a:ext cx="346830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468768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Кудрявцев Владимир Ильич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84758476"/>
              </p:ext>
            </p:extLst>
          </p:nvPr>
        </p:nvGraphicFramePr>
        <p:xfrm>
          <a:off x="5358744" y="623687"/>
          <a:ext cx="2949139" cy="4173465"/>
        </p:xfrm>
        <a:graphic>
          <a:graphicData uri="http://schemas.openxmlformats.org/presentationml/2006/ole">
            <p:oleObj spid="_x0000_s6166" name="Acrobat Document" r:id="rId5" imgW="5355000" imgH="7578000" progId="Acrobat.Document.2020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346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468768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Матусевич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Владислав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Эдмундович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53915663"/>
              </p:ext>
            </p:extLst>
          </p:nvPr>
        </p:nvGraphicFramePr>
        <p:xfrm>
          <a:off x="5292080" y="623687"/>
          <a:ext cx="2943795" cy="4165902"/>
        </p:xfrm>
        <a:graphic>
          <a:graphicData uri="http://schemas.openxmlformats.org/presentationml/2006/ole">
            <p:oleObj spid="_x0000_s7190" name="Acrobat Document" r:id="rId4" imgW="5355000" imgH="7578000" progId="Acrobat.Document.2020">
              <p:embed/>
            </p:oleObj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889169"/>
            <a:ext cx="2557368" cy="3533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6947" y="3994394"/>
            <a:ext cx="3478801" cy="6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2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Почетные граждане\Шаблоны для Электронной книги\Пустой фон для сертификата 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603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4687687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i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Есиновский</a:t>
            </a: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Николай </a:t>
            </a:r>
            <a:b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Николаевич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27529571"/>
              </p:ext>
            </p:extLst>
          </p:nvPr>
        </p:nvGraphicFramePr>
        <p:xfrm>
          <a:off x="5364088" y="623687"/>
          <a:ext cx="2943795" cy="4165902"/>
        </p:xfrm>
        <a:graphic>
          <a:graphicData uri="http://schemas.openxmlformats.org/presentationml/2006/ole">
            <p:oleObj spid="_x0000_s8214" name="Acrobat Document" r:id="rId4" imgW="5355000" imgH="7578000" progId="Acrobat.Document.2020">
              <p:embed/>
            </p:oleObj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284984"/>
            <a:ext cx="4464496" cy="8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8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66</Words>
  <Application>Microsoft Office PowerPoint</Application>
  <PresentationFormat>Экран (4:3)</PresentationFormat>
  <Paragraphs>24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Вячеслав</cp:lastModifiedBy>
  <cp:revision>27</cp:revision>
  <dcterms:created xsi:type="dcterms:W3CDTF">2023-07-19T12:37:38Z</dcterms:created>
  <dcterms:modified xsi:type="dcterms:W3CDTF">2024-03-16T11:56:18Z</dcterms:modified>
</cp:coreProperties>
</file>